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3" r:id="rId4"/>
    <p:sldId id="258" r:id="rId5"/>
    <p:sldId id="274" r:id="rId6"/>
    <p:sldId id="259" r:id="rId7"/>
    <p:sldId id="263" r:id="rId8"/>
    <p:sldId id="260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4653136"/>
            <a:ext cx="6914629" cy="1656184"/>
          </a:xfrm>
        </p:spPr>
        <p:txBody>
          <a:bodyPr>
            <a:normAutofit fontScale="85000" lnSpcReduction="20000"/>
          </a:bodyPr>
          <a:lstStyle/>
          <a:p>
            <a:pPr marL="25400" algn="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Подготовил:</a:t>
            </a:r>
          </a:p>
          <a:p>
            <a:pPr marL="25400" algn="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Родина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С.В.,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инструктор-методист </a:t>
            </a:r>
          </a:p>
          <a:p>
            <a:pPr marL="25400" algn="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ДЮСШ «Икар» г. Саров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5400"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692696"/>
            <a:ext cx="7175351" cy="4232761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Формы физического воспитания детей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семье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980728"/>
            <a:ext cx="4126162" cy="42907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	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Езда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велосипеде оказывает сильное воздействие на сердечно-сосудистую, дыхательную системы, способствует укреплению мышц, особенно ног, стопы. У детей развивается быстрота, ловкость, равновесие, глазомер, координация движений, ориентировка в пространстве, ритмичность, сила, выносливость, повышается вестибулярная устойчивость.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7268" y="5157192"/>
            <a:ext cx="6383538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Езда на велосипеде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9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660"/>
          <a:stretch>
            <a:fillRect/>
          </a:stretch>
        </p:blipFill>
        <p:spPr bwMode="auto">
          <a:xfrm>
            <a:off x="4283968" y="1341438"/>
            <a:ext cx="4860032" cy="36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4" y="5766802"/>
            <a:ext cx="6194549" cy="90255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Влияние плавания на организм человека благотворно и разнообразно.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12241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Плавание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104455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3" y="1196752"/>
            <a:ext cx="4026022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3966603"/>
            <a:ext cx="574238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7" y="476672"/>
            <a:ext cx="4667673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Утренняя гимнастика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844824"/>
            <a:ext cx="7952656" cy="1584176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	Гигиенические </a:t>
            </a:r>
            <a:r>
              <a:rPr lang="ru-RU" sz="2400" b="1" dirty="0">
                <a:solidFill>
                  <a:srgbClr val="7030A0"/>
                </a:solidFill>
              </a:rPr>
              <a:t>утренние упражнения укрепляют организм, закаляют тело, дают бодрость, воспитывают волю. </a:t>
            </a:r>
            <a:r>
              <a:rPr lang="ru-RU" sz="2400" b="1" dirty="0" smtClean="0">
                <a:solidFill>
                  <a:srgbClr val="7030A0"/>
                </a:solidFill>
              </a:rPr>
              <a:t>Они </a:t>
            </a:r>
            <a:r>
              <a:rPr lang="ru-RU" sz="2400" b="1" dirty="0">
                <a:solidFill>
                  <a:srgbClr val="7030A0"/>
                </a:solidFill>
              </a:rPr>
              <a:t>заряжают организм энергией на весь день.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684076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9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704855" cy="16561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Закаливание — это комплексная система оздоровительных воздействий, направленных на достижение устойчивости, невосприимчивости организма к вредным для здоровья метеорологическим и другим факторам. 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20689"/>
            <a:ext cx="7175351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Закаливание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1227"/>
            <a:ext cx="3812977" cy="306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3588177"/>
            <a:ext cx="3320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ЗАКАЛИВАНИЕ СОЛНЦЕМ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8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620689"/>
            <a:ext cx="5637010" cy="10801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ЗАКАЛИВАНИЕ ВОЗДУХОМ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72007"/>
          </a:xfrm>
        </p:spPr>
        <p:txBody>
          <a:bodyPr/>
          <a:lstStyle/>
          <a:p>
            <a:pPr marL="182880" indent="0" algn="ctr">
              <a:buNone/>
            </a:pP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1" y="1296846"/>
            <a:ext cx="4290479" cy="249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14" y="1296846"/>
            <a:ext cx="4176464" cy="249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73" y="4005063"/>
            <a:ext cx="4594409" cy="26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4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5637010" cy="10801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ЗАКАЛИВАНИЕ ВОДОЙ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581128"/>
            <a:ext cx="7175351" cy="344329"/>
          </a:xfrm>
        </p:spPr>
        <p:txBody>
          <a:bodyPr/>
          <a:lstStyle/>
          <a:p>
            <a:pPr marL="18288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3589"/>
            <a:ext cx="3528392" cy="26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10" y="1553589"/>
            <a:ext cx="3528098" cy="26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96" y="4218628"/>
            <a:ext cx="3743828" cy="248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368928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Обтирание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9734" y="3638182"/>
            <a:ext cx="241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</a:t>
            </a:r>
            <a:r>
              <a:rPr lang="ru-RU" sz="2800" dirty="0" smtClean="0">
                <a:solidFill>
                  <a:schemeClr val="bg1"/>
                </a:solidFill>
              </a:rPr>
              <a:t>бливание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6093296"/>
            <a:ext cx="346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Купание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764704"/>
            <a:ext cx="7118176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Подвижные игры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916832"/>
            <a:ext cx="4248472" cy="43204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потребностью растущего организма, она развивает физические силы ребенка, сообразительность, находчивость, инициативу, вырабатывает у ребят организационные навыки, развивает выдержку и т.д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Н.К. Крупская                          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43" y="1700808"/>
            <a:ext cx="335120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44" y="4273874"/>
            <a:ext cx="3351207" cy="223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8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66822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Заключение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772816"/>
            <a:ext cx="7560840" cy="508518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Совместные </a:t>
            </a: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 родителей с детьми приносят следующие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положительные результаты: </a:t>
            </a:r>
          </a:p>
          <a:p>
            <a:pPr algn="l"/>
            <a:r>
              <a:rPr lang="ru-RU" sz="2400" dirty="0">
                <a:solidFill>
                  <a:srgbClr val="0000FF"/>
                </a:solidFill>
              </a:rPr>
              <a:t>- пробуждают у родителей интерес к уровню двигательной зрелости ребенка и способствует развитию двигательных навыков у детей в соответствии с их возрастными способностями;</a:t>
            </a:r>
          </a:p>
          <a:p>
            <a:pPr algn="l"/>
            <a:r>
              <a:rPr lang="ru-RU" sz="2400" dirty="0">
                <a:solidFill>
                  <a:srgbClr val="0000FF"/>
                </a:solidFill>
              </a:rPr>
              <a:t>- </a:t>
            </a: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углубляет взаимосвязь родителей и детей;</a:t>
            </a:r>
          </a:p>
          <a:p>
            <a:pPr algn="l"/>
            <a:r>
              <a:rPr lang="ru-RU" sz="2400" dirty="0">
                <a:solidFill>
                  <a:srgbClr val="0000FF"/>
                </a:solidFill>
              </a:rPr>
              <a:t>- предоставляет возможность позаниматься физкультурой за короткий отрезок времени не только ребенку, но и взрослому, родитель показывает те или иные упражнения и выполняет большинство из них вместе с ребенком; </a:t>
            </a:r>
          </a:p>
          <a:p>
            <a:pPr algn="l"/>
            <a:r>
              <a:rPr lang="ru-RU" sz="2400" dirty="0">
                <a:solidFill>
                  <a:srgbClr val="0000FF"/>
                </a:solidFill>
              </a:rPr>
              <a:t>- </a:t>
            </a: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позволяет с пользой проводить то свободное время, которое мать или отец посвящают ребенку, служат взаимообогащению, способствует всестороннему развитию ребенка. 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5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560839" cy="48965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	</a:t>
            </a:r>
            <a:r>
              <a:rPr lang="ru-RU" sz="3200" dirty="0" smtClean="0">
                <a:solidFill>
                  <a:srgbClr val="7030A0"/>
                </a:solidFill>
              </a:rPr>
              <a:t>«Гимнастика</a:t>
            </a:r>
            <a:r>
              <a:rPr lang="ru-RU" sz="3200" dirty="0">
                <a:solidFill>
                  <a:srgbClr val="7030A0"/>
                </a:solidFill>
              </a:rPr>
              <a:t>, физические упражнения, ходьба должны прочно войти в повседневный быт каждого, кто хочет сохранить работоспособность, здоровье, полноценную и радостную </a:t>
            </a:r>
            <a:r>
              <a:rPr lang="ru-RU" sz="3200" dirty="0" smtClean="0">
                <a:solidFill>
                  <a:srgbClr val="7030A0"/>
                </a:solidFill>
              </a:rPr>
              <a:t>жизнь».</a:t>
            </a: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</a:rPr>
              <a:t>Гиппократ.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1124744"/>
            <a:ext cx="7046168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СПАСИБО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01208"/>
            <a:ext cx="6512511" cy="2139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5721816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ЦЕЛЬ:</a:t>
            </a: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Побудить 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к совместным занятиям физическими упражнениями родителей с ребенком являющимися источником радости обогащения и оздоровления семейной жизни.</a:t>
            </a:r>
            <a:endParaRPr lang="ru-RU" sz="1800" b="1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marL="4572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7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ЗАДАЧИ:</a:t>
            </a: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Объяснить родителям о необходимости заботиться о правильном развитии у ребенка основных двигательных навыков начиная с младенческого возраста.</a:t>
            </a:r>
            <a:endParaRPr lang="ru-RU" sz="1800" b="1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2. Убедить родителей в том, что систематические занятия физической культурой помогают детям приобрести двигательный опыт, развивают ловкость, быстроту, динамическую силу, вырабатывают смелость.</a:t>
            </a:r>
            <a:endParaRPr lang="ru-RU" sz="1800" b="1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8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836712"/>
            <a:ext cx="7478216" cy="1728192"/>
          </a:xfrm>
        </p:spPr>
        <p:txBody>
          <a:bodyPr/>
          <a:lstStyle/>
          <a:p>
            <a:pPr marL="0" lvl="0" indent="0" algn="l">
              <a:spcBef>
                <a:spcPts val="600"/>
              </a:spcBef>
              <a:buNone/>
            </a:pPr>
            <a:r>
              <a:rPr lang="ru-RU" sz="24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	</a:t>
            </a:r>
            <a:r>
              <a:rPr lang="ru-RU" sz="28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Семья </a:t>
            </a:r>
            <a:r>
              <a:rPr lang="ru-RU" sz="2800" b="0" dirty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— замечательная вещь, а хорошая семья </a:t>
            </a:r>
            <a:r>
              <a:rPr lang="ru-RU" sz="28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—это </a:t>
            </a:r>
            <a:r>
              <a:rPr lang="ru-RU" sz="2800" b="0" dirty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просто прекрасно. </a:t>
            </a:r>
            <a:r>
              <a:rPr lang="ru-RU" sz="28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28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</a:br>
            <a:r>
              <a:rPr lang="ru-RU" sz="2400" b="0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				</a:t>
            </a:r>
            <a:r>
              <a:rPr lang="ru-RU" sz="2400" b="0" i="1" dirty="0" smtClean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Александра </a:t>
            </a:r>
            <a:r>
              <a:rPr lang="ru-RU" sz="2400" b="0" i="1" dirty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>Маринина</a:t>
            </a:r>
            <a:r>
              <a:rPr lang="ru-RU" sz="2400" b="0" dirty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2400" b="0" dirty="0">
                <a:solidFill>
                  <a:srgbClr val="C00000"/>
                </a:solidFill>
                <a:effectLst/>
                <a:latin typeface="Comic Sans MS" pitchFamily="66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86" y="2849269"/>
            <a:ext cx="554196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280920" cy="38015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воспитание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vash-stomatolog.sumy.ua/static/assets/img/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0" y="1417502"/>
            <a:ext cx="3766808" cy="2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www.ladyandcity.ru/upload/iblock/8e0/8e0f28dcb28c72c51eda47d2a0eb34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95158"/>
            <a:ext cx="4347304" cy="25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1417502"/>
            <a:ext cx="4635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составляющий компонент нравственного, интеллектуального, умственного и эстетического воспитания и гармонического развития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900" y="3725826"/>
            <a:ext cx="39960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спортивные наклонности у ребенка необходимо с самых первых дней жизни, учитывая его возрастные и индивидуальные особенности и возможности. </a:t>
            </a:r>
          </a:p>
        </p:txBody>
      </p:sp>
    </p:spTree>
    <p:extLst>
      <p:ext uri="{BB962C8B-B14F-4D97-AF65-F5344CB8AC3E}">
        <p14:creationId xmlns:p14="http://schemas.microsoft.com/office/powerpoint/2010/main" val="29514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Физически развитый ребенок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76" y="1627384"/>
            <a:ext cx="377822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807546">
            <a:off x="465315" y="1621103"/>
            <a:ext cx="2131267" cy="1151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выносливый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 rot="20194892">
            <a:off x="387209" y="4872872"/>
            <a:ext cx="2199201" cy="1365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сильный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4059465">
            <a:off x="7171362" y="1136602"/>
            <a:ext cx="1152383" cy="2226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гибкий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12392607" flipV="1">
            <a:off x="6555213" y="5153618"/>
            <a:ext cx="2380632" cy="111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ловкий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3743513" y="5193593"/>
            <a:ext cx="1728986" cy="136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быстрый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9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404664"/>
            <a:ext cx="7334200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ФОРМЫ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физического воспитания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в семье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5506"/>
            <a:ext cx="6552728" cy="39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95936" y="4223668"/>
            <a:ext cx="4716264" cy="263433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 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Пешеходные прогулки, более длительные походы являются одной из форм активного отдыха, рационального использования свободного времени для укрепления здоровья.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7" y="476673"/>
            <a:ext cx="8064896" cy="1296144"/>
          </a:xfrm>
        </p:spPr>
        <p:txBody>
          <a:bodyPr/>
          <a:lstStyle/>
          <a:p>
            <a:pPr marL="182880" indent="0">
              <a:buNone/>
            </a:pPr>
            <a:r>
              <a:rPr lang="ru-RU" sz="4600" dirty="0" smtClean="0">
                <a:solidFill>
                  <a:srgbClr val="0070C0"/>
                </a:solidFill>
              </a:rPr>
              <a:t>Пешие прогулки </a:t>
            </a:r>
            <a:br>
              <a:rPr lang="ru-RU" sz="4600" dirty="0" smtClean="0">
                <a:solidFill>
                  <a:srgbClr val="0070C0"/>
                </a:solidFill>
              </a:rPr>
            </a:br>
            <a:r>
              <a:rPr lang="ru-RU" sz="4600" dirty="0" smtClean="0">
                <a:solidFill>
                  <a:srgbClr val="0070C0"/>
                </a:solidFill>
              </a:rPr>
              <a:t>и походы</a:t>
            </a:r>
            <a:endParaRPr lang="ru-RU" sz="46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888432" cy="27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888431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2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548680"/>
            <a:ext cx="4536504" cy="4680520"/>
          </a:xfrm>
        </p:spPr>
        <p:txBody>
          <a:bodyPr>
            <a:normAutofit fontScale="92500"/>
          </a:bodyPr>
          <a:lstStyle/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Великолепным оздоровительным средством в зимнее время служат лыжные прогулки. Такой вид активности отлично тренирует мышцы, выносливость, закаливает организм, дарит очень много положительных эмоций и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радости.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Прогулки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лыжах доступны уже детям с 3-летнего возраста.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5157192"/>
            <a:ext cx="6624736" cy="9361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Лыжные прогулки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100" name="Picture 4" descr="https://pokupon.ua/uploaded/ckeditor_pictures/50571/data/content/0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62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509520" y="2060848"/>
            <a:ext cx="3634480" cy="479715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 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Катание на коньках стимулирует двигательную активность школьников, улучшает состояние их здоровья и общую физическую закалку. Систематически выполняемые движения на воздухе приводят к благоприятным изменениям в развитии органов дыхания и дыхательной мускулатуры.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6840760" cy="1368153"/>
          </a:xfrm>
        </p:spPr>
        <p:txBody>
          <a:bodyPr/>
          <a:lstStyle/>
          <a:p>
            <a:pPr marL="182880" indent="0" algn="r">
              <a:buNone/>
            </a:pPr>
            <a:r>
              <a:rPr lang="ru-RU" dirty="0" smtClean="0">
                <a:solidFill>
                  <a:srgbClr val="0070C0"/>
                </a:solidFill>
              </a:rPr>
              <a:t>Катание на коньках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s://legkopolezno.ru/wp-content/uploads/2017/03/rebenok-na-konk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5041976" cy="371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341</TotalTime>
  <Words>296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Формы физического воспитания детей  в семье</vt:lpstr>
      <vt:lpstr>Презентация PowerPoint</vt:lpstr>
      <vt:lpstr> Семья — замечательная вещь, а хорошая семья —это просто прекрасно.      Александра Маринина </vt:lpstr>
      <vt:lpstr>Презентация PowerPoint</vt:lpstr>
      <vt:lpstr>Физически развитый ребенок</vt:lpstr>
      <vt:lpstr>ФОРМЫ  физического воспитания  в семье            </vt:lpstr>
      <vt:lpstr>Пешие прогулки  и походы</vt:lpstr>
      <vt:lpstr>Лыжные прогулки</vt:lpstr>
      <vt:lpstr>Катание на коньках</vt:lpstr>
      <vt:lpstr>Езда на велосипеде</vt:lpstr>
      <vt:lpstr>Плавание</vt:lpstr>
      <vt:lpstr>Утренняя гимнастика</vt:lpstr>
      <vt:lpstr>Закаливание</vt:lpstr>
      <vt:lpstr>Презентация PowerPoint</vt:lpstr>
      <vt:lpstr>Презентация PowerPoint</vt:lpstr>
      <vt:lpstr>Подвижные игры</vt:lpstr>
      <vt:lpstr>Заключение</vt:lpstr>
      <vt:lpstr> «Гимнастика, физические упражнения, ходьба должны прочно войти в повседневный быт каждого, кто хочет сохранить работоспособность, здоровье, полноценную и радостную жизнь».   Гиппократ. </vt:lpstr>
      <vt:lpstr> 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физического воспитания детей  в семье</dc:title>
  <dc:creator>Sveta</dc:creator>
  <cp:lastModifiedBy>Пользователь Windows</cp:lastModifiedBy>
  <cp:revision>27</cp:revision>
  <dcterms:created xsi:type="dcterms:W3CDTF">2018-01-18T08:47:13Z</dcterms:created>
  <dcterms:modified xsi:type="dcterms:W3CDTF">2018-07-19T08:01:11Z</dcterms:modified>
</cp:coreProperties>
</file>